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9" r:id="rId6"/>
    <p:sldId id="260" r:id="rId7"/>
    <p:sldId id="267" r:id="rId8"/>
    <p:sldId id="268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447" autoAdjust="0"/>
  </p:normalViewPr>
  <p:slideViewPr>
    <p:cSldViewPr snapToGrid="0">
      <p:cViewPr varScale="1"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1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Science Networking </a:t>
            </a:r>
            <a:br>
              <a:rPr lang="en-US" dirty="0" smtClean="0"/>
            </a:br>
            <a:r>
              <a:rPr lang="en-US" dirty="0" smtClean="0"/>
              <a:t>Middle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16,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Inquiry Workshop</a:t>
            </a:r>
          </a:p>
          <a:p>
            <a:r>
              <a:rPr lang="en-US" dirty="0" smtClean="0"/>
              <a:t>PDE </a:t>
            </a:r>
            <a:r>
              <a:rPr lang="en-US" dirty="0" smtClean="0"/>
              <a:t>– Draft Science Curriculum Framework</a:t>
            </a:r>
          </a:p>
          <a:p>
            <a:r>
              <a:rPr lang="en-US" dirty="0" smtClean="0"/>
              <a:t>New </a:t>
            </a:r>
            <a:r>
              <a:rPr lang="en-US" dirty="0" smtClean="0"/>
              <a:t>Resources on the Wiki</a:t>
            </a:r>
          </a:p>
          <a:p>
            <a:r>
              <a:rPr lang="en-US" dirty="0" smtClean="0"/>
              <a:t>Collaboration Time</a:t>
            </a:r>
          </a:p>
          <a:p>
            <a:r>
              <a:rPr lang="en-US" smtClean="0"/>
              <a:t>Assignment</a:t>
            </a:r>
            <a:endParaRPr lang="en-US" dirty="0" smtClean="0"/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What have you been trying in the areas of Reading &amp; Writing in Science for the PA Core?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What have you done to increase the Depth of Knowledge?</a:t>
            </a:r>
          </a:p>
          <a:p>
            <a:pPr marL="0" indent="0">
              <a:buNone/>
            </a:pP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Dr. David Smith, </a:t>
            </a:r>
            <a:r>
              <a:rPr lang="en-US" sz="3600" dirty="0" err="1" smtClean="0"/>
              <a:t>DaVinci</a:t>
            </a:r>
            <a:r>
              <a:rPr lang="en-US" sz="3600" dirty="0" smtClean="0"/>
              <a:t> Science Center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304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89227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Draft Science Curriculum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Inquiry and Design</a:t>
            </a:r>
          </a:p>
          <a:p>
            <a:r>
              <a:rPr lang="en-US" dirty="0" smtClean="0"/>
              <a:t>Unifying Themes</a:t>
            </a:r>
          </a:p>
          <a:p>
            <a:r>
              <a:rPr lang="en-US" dirty="0" smtClean="0"/>
              <a:t>Life Science</a:t>
            </a:r>
          </a:p>
          <a:p>
            <a:r>
              <a:rPr lang="en-US" dirty="0" smtClean="0"/>
              <a:t>Physical Science</a:t>
            </a:r>
          </a:p>
          <a:p>
            <a:r>
              <a:rPr lang="en-US" dirty="0" smtClean="0"/>
              <a:t>Earth &amp; Space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Resources on the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Webb’s Depth of Knowledge</a:t>
            </a:r>
          </a:p>
          <a:p>
            <a:pPr lvl="1"/>
            <a:r>
              <a:rPr lang="en-US" sz="3200" dirty="0" smtClean="0"/>
              <a:t>New resource under ‘Higher Order Thinking’ – Flip Chart</a:t>
            </a:r>
          </a:p>
          <a:p>
            <a:pPr lvl="1"/>
            <a:r>
              <a:rPr lang="en-US" sz="3200" dirty="0" smtClean="0"/>
              <a:t>Goal – increase the use of questions at levels 2 &amp; 3 </a:t>
            </a:r>
          </a:p>
          <a:p>
            <a:r>
              <a:rPr lang="en-US" sz="3600" dirty="0" smtClean="0"/>
              <a:t>More writing rubrics under ‘Literacy’</a:t>
            </a:r>
          </a:p>
          <a:p>
            <a:r>
              <a:rPr lang="en-US" sz="3600" dirty="0" smtClean="0"/>
              <a:t>Web 2.0 Tools for Science under ‘Web Resources’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6108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this time to explore resources, share ideas, or meet with your district colleagues.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9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Share today’s information with your colleagues.</a:t>
            </a:r>
          </a:p>
          <a:p>
            <a:r>
              <a:rPr lang="en-US" sz="3600" dirty="0" smtClean="0"/>
              <a:t>Come with a lesson or new resource to share.</a:t>
            </a:r>
            <a:endParaRPr lang="en-US" sz="3600" dirty="0"/>
          </a:p>
          <a:p>
            <a:r>
              <a:rPr lang="en-US" sz="3600" dirty="0" smtClean="0"/>
              <a:t>Next meeting: February 19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231</TotalTime>
  <Words>190</Words>
  <Application>Microsoft Office PowerPoint</Application>
  <PresentationFormat>Widescreen</PresentationFormat>
  <Paragraphs>42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Corbel</vt:lpstr>
      <vt:lpstr>Depth</vt:lpstr>
      <vt:lpstr>Science Networking  Middle Level</vt:lpstr>
      <vt:lpstr>Welcome</vt:lpstr>
      <vt:lpstr>Agenda</vt:lpstr>
      <vt:lpstr>Sharing</vt:lpstr>
      <vt:lpstr>Inquiry Workshop</vt:lpstr>
      <vt:lpstr>Draft Science Curriculum Framework</vt:lpstr>
      <vt:lpstr>New Resources on the Wiki</vt:lpstr>
      <vt:lpstr>Collaboration Time</vt:lpstr>
      <vt:lpstr>Assignment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18</cp:revision>
  <dcterms:created xsi:type="dcterms:W3CDTF">2013-09-30T17:29:03Z</dcterms:created>
  <dcterms:modified xsi:type="dcterms:W3CDTF">2013-10-09T23:38:54Z</dcterms:modified>
</cp:coreProperties>
</file>